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2" r:id="rId5"/>
    <p:sldId id="299" r:id="rId6"/>
    <p:sldId id="277" r:id="rId7"/>
    <p:sldId id="261" r:id="rId8"/>
    <p:sldId id="293" r:id="rId9"/>
    <p:sldId id="301" r:id="rId10"/>
    <p:sldId id="305" r:id="rId11"/>
    <p:sldId id="304" r:id="rId12"/>
    <p:sldId id="303" r:id="rId13"/>
    <p:sldId id="302" r:id="rId14"/>
    <p:sldId id="266" r:id="rId15"/>
    <p:sldId id="27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C58AC-AFD3-4089-AB60-8A208BFD2596}" v="67" dt="2021-05-19T08:20:24.710"/>
    <p1510:client id="{335081C5-066B-41E8-981D-4D8FD02640B7}" v="51" dt="2021-05-19T07:59:40.960"/>
    <p1510:client id="{8126D8FB-4FF5-4AE7-B456-7AE471D02173}" v="14" dt="2021-05-19T07:13:07.842"/>
    <p1510:client id="{D585D043-C832-49B1-B99D-1504C10D0B98}" v="87" dt="2021-05-18T12:17:20.523"/>
    <p1510:client id="{DF11578B-4830-49C7-BDBF-67B4C47E8E86}" v="37" dt="2021-05-19T07:38:33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8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Lage" userId="S::andre.lage@andrelage.onmicrosoft.com::c6eb95c0-d3fa-4011-a230-d4fe9b32329c" providerId="AD" clId="Web-{D585D043-C832-49B1-B99D-1504C10D0B98}"/>
    <pc:docChg chg="modSld">
      <pc:chgData name="Andre Lage" userId="S::andre.lage@andrelage.onmicrosoft.com::c6eb95c0-d3fa-4011-a230-d4fe9b32329c" providerId="AD" clId="Web-{D585D043-C832-49B1-B99D-1504C10D0B98}" dt="2021-05-18T12:17:19.382" v="44" actId="20577"/>
      <pc:docMkLst>
        <pc:docMk/>
      </pc:docMkLst>
      <pc:sldChg chg="modSp">
        <pc:chgData name="Andre Lage" userId="S::andre.lage@andrelage.onmicrosoft.com::c6eb95c0-d3fa-4011-a230-d4fe9b32329c" providerId="AD" clId="Web-{D585D043-C832-49B1-B99D-1504C10D0B98}" dt="2021-05-18T12:03:15.331" v="7" actId="20577"/>
        <pc:sldMkLst>
          <pc:docMk/>
          <pc:sldMk cId="1640649687" sldId="257"/>
        </pc:sldMkLst>
        <pc:spChg chg="mod">
          <ac:chgData name="Andre Lage" userId="S::andre.lage@andrelage.onmicrosoft.com::c6eb95c0-d3fa-4011-a230-d4fe9b32329c" providerId="AD" clId="Web-{D585D043-C832-49B1-B99D-1504C10D0B98}" dt="2021-05-18T12:03:15.331" v="7" actId="20577"/>
          <ac:spMkLst>
            <pc:docMk/>
            <pc:sldMk cId="1640649687" sldId="257"/>
            <ac:spMk id="11" creationId="{00000000-0000-0000-0000-000000000000}"/>
          </ac:spMkLst>
        </pc:spChg>
      </pc:sldChg>
      <pc:sldChg chg="addSp delSp modSp">
        <pc:chgData name="Andre Lage" userId="S::andre.lage@andrelage.onmicrosoft.com::c6eb95c0-d3fa-4011-a230-d4fe9b32329c" providerId="AD" clId="Web-{D585D043-C832-49B1-B99D-1504C10D0B98}" dt="2021-05-18T12:04:44.114" v="37" actId="14100"/>
        <pc:sldMkLst>
          <pc:docMk/>
          <pc:sldMk cId="3883682372" sldId="261"/>
        </pc:sldMkLst>
        <pc:spChg chg="add del">
          <ac:chgData name="Andre Lage" userId="S::andre.lage@andrelage.onmicrosoft.com::c6eb95c0-d3fa-4011-a230-d4fe9b32329c" providerId="AD" clId="Web-{D585D043-C832-49B1-B99D-1504C10D0B98}" dt="2021-05-18T12:03:06.831" v="5"/>
          <ac:spMkLst>
            <pc:docMk/>
            <pc:sldMk cId="3883682372" sldId="261"/>
            <ac:spMk id="2" creationId="{8DE235B8-B1F8-4D55-A80F-0C4125D0F60A}"/>
          </ac:spMkLst>
        </pc:spChg>
        <pc:spChg chg="add del mod">
          <ac:chgData name="Andre Lage" userId="S::andre.lage@andrelage.onmicrosoft.com::c6eb95c0-d3fa-4011-a230-d4fe9b32329c" providerId="AD" clId="Web-{D585D043-C832-49B1-B99D-1504C10D0B98}" dt="2021-05-18T12:04:23.739" v="30"/>
          <ac:spMkLst>
            <pc:docMk/>
            <pc:sldMk cId="3883682372" sldId="261"/>
            <ac:spMk id="3" creationId="{00000000-0000-0000-0000-000000000000}"/>
          </ac:spMkLst>
        </pc:spChg>
        <pc:spChg chg="add mod">
          <ac:chgData name="Andre Lage" userId="S::andre.lage@andrelage.onmicrosoft.com::c6eb95c0-d3fa-4011-a230-d4fe9b32329c" providerId="AD" clId="Web-{D585D043-C832-49B1-B99D-1504C10D0B98}" dt="2021-05-18T12:04:44.114" v="37" actId="14100"/>
          <ac:spMkLst>
            <pc:docMk/>
            <pc:sldMk cId="3883682372" sldId="261"/>
            <ac:spMk id="5" creationId="{C67A6F6C-ECF6-47C7-8F61-8CE7BB82E643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21.487" v="8" actId="20577"/>
        <pc:sldMkLst>
          <pc:docMk/>
          <pc:sldMk cId="1276856244" sldId="264"/>
        </pc:sldMkLst>
        <pc:spChg chg="mod">
          <ac:chgData name="Andre Lage" userId="S::andre.lage@andrelage.onmicrosoft.com::c6eb95c0-d3fa-4011-a230-d4fe9b32329c" providerId="AD" clId="Web-{D585D043-C832-49B1-B99D-1504C10D0B98}" dt="2021-05-18T12:03:21.487" v="8" actId="20577"/>
          <ac:spMkLst>
            <pc:docMk/>
            <pc:sldMk cId="1276856244" sldId="264"/>
            <ac:spMk id="1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5:13.584" v="39" actId="20577"/>
        <pc:sldMkLst>
          <pc:docMk/>
          <pc:sldMk cId="378701218" sldId="265"/>
        </pc:sldMkLst>
        <pc:spChg chg="mod">
          <ac:chgData name="Andre Lage" userId="S::andre.lage@andrelage.onmicrosoft.com::c6eb95c0-d3fa-4011-a230-d4fe9b32329c" providerId="AD" clId="Web-{D585D043-C832-49B1-B99D-1504C10D0B98}" dt="2021-05-18T12:05:13.584" v="39" actId="20577"/>
          <ac:spMkLst>
            <pc:docMk/>
            <pc:sldMk cId="378701218" sldId="265"/>
            <ac:spMk id="2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17:19.382" v="44" actId="20577"/>
        <pc:sldMkLst>
          <pc:docMk/>
          <pc:sldMk cId="82496798" sldId="267"/>
        </pc:sldMkLst>
        <pc:spChg chg="mod">
          <ac:chgData name="Andre Lage" userId="S::andre.lage@andrelage.onmicrosoft.com::c6eb95c0-d3fa-4011-a230-d4fe9b32329c" providerId="AD" clId="Web-{D585D043-C832-49B1-B99D-1504C10D0B98}" dt="2021-05-18T12:05:01.021" v="38" actId="20577"/>
          <ac:spMkLst>
            <pc:docMk/>
            <pc:sldMk cId="82496798" sldId="267"/>
            <ac:spMk id="2" creationId="{00000000-0000-0000-0000-000000000000}"/>
          </ac:spMkLst>
        </pc:spChg>
        <pc:spChg chg="mod">
          <ac:chgData name="Andre Lage" userId="S::andre.lage@andrelage.onmicrosoft.com::c6eb95c0-d3fa-4011-a230-d4fe9b32329c" providerId="AD" clId="Web-{D585D043-C832-49B1-B99D-1504C10D0B98}" dt="2021-05-18T12:17:19.382" v="44" actId="20577"/>
          <ac:spMkLst>
            <pc:docMk/>
            <pc:sldMk cId="82496798" sldId="267"/>
            <ac:spMk id="9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42.597" v="26" actId="20577"/>
        <pc:sldMkLst>
          <pc:docMk/>
          <pc:sldMk cId="1675230288" sldId="269"/>
        </pc:sldMkLst>
        <pc:spChg chg="mod">
          <ac:chgData name="Andre Lage" userId="S::andre.lage@andrelage.onmicrosoft.com::c6eb95c0-d3fa-4011-a230-d4fe9b32329c" providerId="AD" clId="Web-{D585D043-C832-49B1-B99D-1504C10D0B98}" dt="2021-05-18T12:03:42.597" v="26" actId="20577"/>
          <ac:spMkLst>
            <pc:docMk/>
            <pc:sldMk cId="1675230288" sldId="269"/>
            <ac:spMk id="1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46.769" v="27" actId="20577"/>
        <pc:sldMkLst>
          <pc:docMk/>
          <pc:sldMk cId="69321711" sldId="270"/>
        </pc:sldMkLst>
        <pc:spChg chg="mod">
          <ac:chgData name="Andre Lage" userId="S::andre.lage@andrelage.onmicrosoft.com::c6eb95c0-d3fa-4011-a230-d4fe9b32329c" providerId="AD" clId="Web-{D585D043-C832-49B1-B99D-1504C10D0B98}" dt="2021-05-18T12:03:46.769" v="27" actId="20577"/>
          <ac:spMkLst>
            <pc:docMk/>
            <pc:sldMk cId="69321711" sldId="270"/>
            <ac:spMk id="1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25.378" v="9" actId="20577"/>
        <pc:sldMkLst>
          <pc:docMk/>
          <pc:sldMk cId="1824058325" sldId="271"/>
        </pc:sldMkLst>
        <pc:spChg chg="mod">
          <ac:chgData name="Andre Lage" userId="S::andre.lage@andrelage.onmicrosoft.com::c6eb95c0-d3fa-4011-a230-d4fe9b32329c" providerId="AD" clId="Web-{D585D043-C832-49B1-B99D-1504C10D0B98}" dt="2021-05-18T12:03:25.378" v="9" actId="20577"/>
          <ac:spMkLst>
            <pc:docMk/>
            <pc:sldMk cId="1824058325" sldId="271"/>
            <ac:spMk id="1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59.363" v="29" actId="20577"/>
        <pc:sldMkLst>
          <pc:docMk/>
          <pc:sldMk cId="3140112107" sldId="272"/>
        </pc:sldMkLst>
        <pc:spChg chg="mod">
          <ac:chgData name="Andre Lage" userId="S::andre.lage@andrelage.onmicrosoft.com::c6eb95c0-d3fa-4011-a230-d4fe9b32329c" providerId="AD" clId="Web-{D585D043-C832-49B1-B99D-1504C10D0B98}" dt="2021-05-18T12:03:59.363" v="29" actId="20577"/>
          <ac:spMkLst>
            <pc:docMk/>
            <pc:sldMk cId="3140112107" sldId="272"/>
            <ac:spMk id="2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D585D043-C832-49B1-B99D-1504C10D0B98}" dt="2021-05-18T12:03:50.598" v="28" actId="20577"/>
        <pc:sldMkLst>
          <pc:docMk/>
          <pc:sldMk cId="1650836314" sldId="273"/>
        </pc:sldMkLst>
        <pc:spChg chg="mod">
          <ac:chgData name="Andre Lage" userId="S::andre.lage@andrelage.onmicrosoft.com::c6eb95c0-d3fa-4011-a230-d4fe9b32329c" providerId="AD" clId="Web-{D585D043-C832-49B1-B99D-1504C10D0B98}" dt="2021-05-18T12:03:50.598" v="28" actId="20577"/>
          <ac:spMkLst>
            <pc:docMk/>
            <pc:sldMk cId="1650836314" sldId="273"/>
            <ac:spMk id="11" creationId="{00000000-0000-0000-0000-000000000000}"/>
          </ac:spMkLst>
        </pc:spChg>
      </pc:sldChg>
    </pc:docChg>
  </pc:docChgLst>
  <pc:docChgLst>
    <pc:chgData name="Andre Lage" userId="S::andre.lage@andrelage.onmicrosoft.com::c6eb95c0-d3fa-4011-a230-d4fe9b32329c" providerId="AD" clId="Web-{DF11578B-4830-49C7-BDBF-67B4C47E8E86}"/>
    <pc:docChg chg="modSld">
      <pc:chgData name="Andre Lage" userId="S::andre.lage@andrelage.onmicrosoft.com::c6eb95c0-d3fa-4011-a230-d4fe9b32329c" providerId="AD" clId="Web-{DF11578B-4830-49C7-BDBF-67B4C47E8E86}" dt="2021-05-19T07:38:33.173" v="25" actId="1076"/>
      <pc:docMkLst>
        <pc:docMk/>
      </pc:docMkLst>
      <pc:sldChg chg="modSp">
        <pc:chgData name="Andre Lage" userId="S::andre.lage@andrelage.onmicrosoft.com::c6eb95c0-d3fa-4011-a230-d4fe9b32329c" providerId="AD" clId="Web-{DF11578B-4830-49C7-BDBF-67B4C47E8E86}" dt="2021-05-19T07:38:33.173" v="25" actId="1076"/>
        <pc:sldMkLst>
          <pc:docMk/>
          <pc:sldMk cId="2372758464" sldId="277"/>
        </pc:sldMkLst>
        <pc:spChg chg="mod">
          <ac:chgData name="Andre Lage" userId="S::andre.lage@andrelage.onmicrosoft.com::c6eb95c0-d3fa-4011-a230-d4fe9b32329c" providerId="AD" clId="Web-{DF11578B-4830-49C7-BDBF-67B4C47E8E86}" dt="2021-05-19T07:38:20.657" v="24" actId="20577"/>
          <ac:spMkLst>
            <pc:docMk/>
            <pc:sldMk cId="2372758464" sldId="277"/>
            <ac:spMk id="20" creationId="{00000000-0000-0000-0000-000000000000}"/>
          </ac:spMkLst>
        </pc:spChg>
        <pc:spChg chg="mod">
          <ac:chgData name="Andre Lage" userId="S::andre.lage@andrelage.onmicrosoft.com::c6eb95c0-d3fa-4011-a230-d4fe9b32329c" providerId="AD" clId="Web-{DF11578B-4830-49C7-BDBF-67B4C47E8E86}" dt="2021-05-19T07:38:33.173" v="25" actId="1076"/>
          <ac:spMkLst>
            <pc:docMk/>
            <pc:sldMk cId="2372758464" sldId="277"/>
            <ac:spMk id="22" creationId="{00000000-0000-0000-0000-000000000000}"/>
          </ac:spMkLst>
        </pc:spChg>
      </pc:sldChg>
    </pc:docChg>
  </pc:docChgLst>
  <pc:docChgLst>
    <pc:chgData name="Andre Lage" userId="S::andre.lage@andrelage.onmicrosoft.com::c6eb95c0-d3fa-4011-a230-d4fe9b32329c" providerId="AD" clId="Web-{0E3C58AC-AFD3-4089-AB60-8A208BFD2596}"/>
    <pc:docChg chg="modSld">
      <pc:chgData name="Andre Lage" userId="S::andre.lage@andrelage.onmicrosoft.com::c6eb95c0-d3fa-4011-a230-d4fe9b32329c" providerId="AD" clId="Web-{0E3C58AC-AFD3-4089-AB60-8A208BFD2596}" dt="2021-05-19T08:20:24.710" v="44" actId="20577"/>
      <pc:docMkLst>
        <pc:docMk/>
      </pc:docMkLst>
      <pc:sldChg chg="modSp">
        <pc:chgData name="Andre Lage" userId="S::andre.lage@andrelage.onmicrosoft.com::c6eb95c0-d3fa-4011-a230-d4fe9b32329c" providerId="AD" clId="Web-{0E3C58AC-AFD3-4089-AB60-8A208BFD2596}" dt="2021-05-19T08:16:18.377" v="7" actId="1076"/>
        <pc:sldMkLst>
          <pc:docMk/>
          <pc:sldMk cId="1640649687" sldId="257"/>
        </pc:sldMkLst>
        <pc:spChg chg="mod">
          <ac:chgData name="Andre Lage" userId="S::andre.lage@andrelage.onmicrosoft.com::c6eb95c0-d3fa-4011-a230-d4fe9b32329c" providerId="AD" clId="Web-{0E3C58AC-AFD3-4089-AB60-8A208BFD2596}" dt="2021-05-19T08:16:18.377" v="7" actId="1076"/>
          <ac:spMkLst>
            <pc:docMk/>
            <pc:sldMk cId="1640649687" sldId="257"/>
            <ac:spMk id="12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43.518" v="15" actId="1076"/>
        <pc:sldMkLst>
          <pc:docMk/>
          <pc:sldMk cId="2635817141" sldId="259"/>
        </pc:sldMkLst>
        <pc:spChg chg="mod">
          <ac:chgData name="Andre Lage" userId="S::andre.lage@andrelage.onmicrosoft.com::c6eb95c0-d3fa-4011-a230-d4fe9b32329c" providerId="AD" clId="Web-{0E3C58AC-AFD3-4089-AB60-8A208BFD2596}" dt="2021-05-19T08:16:43.518" v="15" actId="1076"/>
          <ac:spMkLst>
            <pc:docMk/>
            <pc:sldMk cId="2635817141" sldId="259"/>
            <ac:spMk id="9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14.518" v="6" actId="1076"/>
        <pc:sldMkLst>
          <pc:docMk/>
          <pc:sldMk cId="3883682372" sldId="261"/>
        </pc:sldMkLst>
        <pc:spChg chg="mod">
          <ac:chgData name="Andre Lage" userId="S::andre.lage@andrelage.onmicrosoft.com::c6eb95c0-d3fa-4011-a230-d4fe9b32329c" providerId="AD" clId="Web-{0E3C58AC-AFD3-4089-AB60-8A208BFD2596}" dt="2021-05-19T08:16:14.518" v="6" actId="1076"/>
          <ac:spMkLst>
            <pc:docMk/>
            <pc:sldMk cId="3883682372" sldId="261"/>
            <ac:spMk id="7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21.206" v="8" actId="1076"/>
        <pc:sldMkLst>
          <pc:docMk/>
          <pc:sldMk cId="1276856244" sldId="264"/>
        </pc:sldMkLst>
        <pc:spChg chg="mod">
          <ac:chgData name="Andre Lage" userId="S::andre.lage@andrelage.onmicrosoft.com::c6eb95c0-d3fa-4011-a230-d4fe9b32329c" providerId="AD" clId="Web-{0E3C58AC-AFD3-4089-AB60-8A208BFD2596}" dt="2021-05-19T08:16:21.206" v="8" actId="1076"/>
          <ac:spMkLst>
            <pc:docMk/>
            <pc:sldMk cId="1276856244" sldId="264"/>
            <ac:spMk id="2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9:47.491" v="39" actId="20577"/>
        <pc:sldMkLst>
          <pc:docMk/>
          <pc:sldMk cId="82496798" sldId="267"/>
        </pc:sldMkLst>
        <pc:spChg chg="mod">
          <ac:chgData name="Andre Lage" userId="S::andre.lage@andrelage.onmicrosoft.com::c6eb95c0-d3fa-4011-a230-d4fe9b32329c" providerId="AD" clId="Web-{0E3C58AC-AFD3-4089-AB60-8A208BFD2596}" dt="2021-05-19T08:16:10.565" v="5" actId="1076"/>
          <ac:spMkLst>
            <pc:docMk/>
            <pc:sldMk cId="82496798" sldId="267"/>
            <ac:spMk id="6" creationId="{00000000-0000-0000-0000-000000000000}"/>
          </ac:spMkLst>
        </pc:spChg>
        <pc:spChg chg="mod">
          <ac:chgData name="Andre Lage" userId="S::andre.lage@andrelage.onmicrosoft.com::c6eb95c0-d3fa-4011-a230-d4fe9b32329c" providerId="AD" clId="Web-{0E3C58AC-AFD3-4089-AB60-8A208BFD2596}" dt="2021-05-19T08:19:47.491" v="39" actId="20577"/>
          <ac:spMkLst>
            <pc:docMk/>
            <pc:sldMk cId="82496798" sldId="267"/>
            <ac:spMk id="9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24.502" v="9" actId="1076"/>
        <pc:sldMkLst>
          <pc:docMk/>
          <pc:sldMk cId="1675230288" sldId="269"/>
        </pc:sldMkLst>
        <pc:spChg chg="mod">
          <ac:chgData name="Andre Lage" userId="S::andre.lage@andrelage.onmicrosoft.com::c6eb95c0-d3fa-4011-a230-d4fe9b32329c" providerId="AD" clId="Web-{0E3C58AC-AFD3-4089-AB60-8A208BFD2596}" dt="2021-05-19T08:16:24.502" v="9" actId="1076"/>
          <ac:spMkLst>
            <pc:docMk/>
            <pc:sldMk cId="1675230288" sldId="269"/>
            <ac:spMk id="12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30.628" v="11" actId="1076"/>
        <pc:sldMkLst>
          <pc:docMk/>
          <pc:sldMk cId="69321711" sldId="270"/>
        </pc:sldMkLst>
        <pc:spChg chg="mod">
          <ac:chgData name="Andre Lage" userId="S::andre.lage@andrelage.onmicrosoft.com::c6eb95c0-d3fa-4011-a230-d4fe9b32329c" providerId="AD" clId="Web-{0E3C58AC-AFD3-4089-AB60-8A208BFD2596}" dt="2021-05-19T08:16:30.628" v="11" actId="1076"/>
          <ac:spMkLst>
            <pc:docMk/>
            <pc:sldMk cId="69321711" sldId="270"/>
            <ac:spMk id="12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27.534" v="10" actId="1076"/>
        <pc:sldMkLst>
          <pc:docMk/>
          <pc:sldMk cId="1824058325" sldId="271"/>
        </pc:sldMkLst>
        <pc:spChg chg="mod">
          <ac:chgData name="Andre Lage" userId="S::andre.lage@andrelage.onmicrosoft.com::c6eb95c0-d3fa-4011-a230-d4fe9b32329c" providerId="AD" clId="Web-{0E3C58AC-AFD3-4089-AB60-8A208BFD2596}" dt="2021-05-19T08:16:27.534" v="10" actId="1076"/>
          <ac:spMkLst>
            <pc:docMk/>
            <pc:sldMk cId="1824058325" sldId="271"/>
            <ac:spMk id="17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36.518" v="13" actId="1076"/>
        <pc:sldMkLst>
          <pc:docMk/>
          <pc:sldMk cId="3140112107" sldId="272"/>
        </pc:sldMkLst>
        <pc:spChg chg="mod">
          <ac:chgData name="Andre Lage" userId="S::andre.lage@andrelage.onmicrosoft.com::c6eb95c0-d3fa-4011-a230-d4fe9b32329c" providerId="AD" clId="Web-{0E3C58AC-AFD3-4089-AB60-8A208BFD2596}" dt="2021-05-19T08:16:36.518" v="13" actId="1076"/>
          <ac:spMkLst>
            <pc:docMk/>
            <pc:sldMk cId="3140112107" sldId="272"/>
            <ac:spMk id="14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20:24.710" v="44" actId="20577"/>
        <pc:sldMkLst>
          <pc:docMk/>
          <pc:sldMk cId="1650836314" sldId="273"/>
        </pc:sldMkLst>
        <pc:spChg chg="mod">
          <ac:chgData name="Andre Lage" userId="S::andre.lage@andrelage.onmicrosoft.com::c6eb95c0-d3fa-4011-a230-d4fe9b32329c" providerId="AD" clId="Web-{0E3C58AC-AFD3-4089-AB60-8A208BFD2596}" dt="2021-05-19T08:20:24.710" v="44" actId="20577"/>
          <ac:spMkLst>
            <pc:docMk/>
            <pc:sldMk cId="1650836314" sldId="273"/>
            <ac:spMk id="11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5:50.049" v="4" actId="1076"/>
        <pc:sldMkLst>
          <pc:docMk/>
          <pc:sldMk cId="2691954047" sldId="274"/>
        </pc:sldMkLst>
        <pc:picChg chg="mod">
          <ac:chgData name="Andre Lage" userId="S::andre.lage@andrelage.onmicrosoft.com::c6eb95c0-d3fa-4011-a230-d4fe9b32329c" providerId="AD" clId="Web-{0E3C58AC-AFD3-4089-AB60-8A208BFD2596}" dt="2021-05-19T08:15:50.049" v="4" actId="1076"/>
          <ac:picMkLst>
            <pc:docMk/>
            <pc:sldMk cId="2691954047" sldId="274"/>
            <ac:picMk id="13" creationId="{00000000-0000-0000-0000-000000000000}"/>
          </ac:picMkLst>
        </pc:picChg>
      </pc:sldChg>
      <pc:sldChg chg="modSp">
        <pc:chgData name="Andre Lage" userId="S::andre.lage@andrelage.onmicrosoft.com::c6eb95c0-d3fa-4011-a230-d4fe9b32329c" providerId="AD" clId="Web-{0E3C58AC-AFD3-4089-AB60-8A208BFD2596}" dt="2021-05-19T08:16:33.471" v="12" actId="1076"/>
        <pc:sldMkLst>
          <pc:docMk/>
          <pc:sldMk cId="3696283015" sldId="276"/>
        </pc:sldMkLst>
        <pc:spChg chg="mod">
          <ac:chgData name="Andre Lage" userId="S::andre.lage@andrelage.onmicrosoft.com::c6eb95c0-d3fa-4011-a230-d4fe9b32329c" providerId="AD" clId="Web-{0E3C58AC-AFD3-4089-AB60-8A208BFD2596}" dt="2021-05-19T08:16:33.471" v="12" actId="1076"/>
          <ac:spMkLst>
            <pc:docMk/>
            <pc:sldMk cId="3696283015" sldId="276"/>
            <ac:spMk id="9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0E3C58AC-AFD3-4089-AB60-8A208BFD2596}" dt="2021-05-19T08:16:40.393" v="14" actId="1076"/>
        <pc:sldMkLst>
          <pc:docMk/>
          <pc:sldMk cId="2372758464" sldId="277"/>
        </pc:sldMkLst>
        <pc:spChg chg="mod">
          <ac:chgData name="Andre Lage" userId="S::andre.lage@andrelage.onmicrosoft.com::c6eb95c0-d3fa-4011-a230-d4fe9b32329c" providerId="AD" clId="Web-{0E3C58AC-AFD3-4089-AB60-8A208BFD2596}" dt="2021-05-19T08:16:40.393" v="14" actId="1076"/>
          <ac:spMkLst>
            <pc:docMk/>
            <pc:sldMk cId="2372758464" sldId="277"/>
            <ac:spMk id="11" creationId="{00000000-0000-0000-0000-000000000000}"/>
          </ac:spMkLst>
        </pc:spChg>
      </pc:sldChg>
    </pc:docChg>
  </pc:docChgLst>
  <pc:docChgLst>
    <pc:chgData name="Andre Lage" userId="S::andre.lage@andrelage.onmicrosoft.com::c6eb95c0-d3fa-4011-a230-d4fe9b32329c" providerId="AD" clId="Web-{8126D8FB-4FF5-4AE7-B456-7AE471D02173}"/>
    <pc:docChg chg="modSld">
      <pc:chgData name="Andre Lage" userId="S::andre.lage@andrelage.onmicrosoft.com::c6eb95c0-d3fa-4011-a230-d4fe9b32329c" providerId="AD" clId="Web-{8126D8FB-4FF5-4AE7-B456-7AE471D02173}" dt="2021-05-19T07:13:07.842" v="13" actId="14100"/>
      <pc:docMkLst>
        <pc:docMk/>
      </pc:docMkLst>
      <pc:sldChg chg="addSp modSp">
        <pc:chgData name="Andre Lage" userId="S::andre.lage@andrelage.onmicrosoft.com::c6eb95c0-d3fa-4011-a230-d4fe9b32329c" providerId="AD" clId="Web-{8126D8FB-4FF5-4AE7-B456-7AE471D02173}" dt="2021-05-19T07:13:07.842" v="13" actId="14100"/>
        <pc:sldMkLst>
          <pc:docMk/>
          <pc:sldMk cId="2691954047" sldId="274"/>
        </pc:sldMkLst>
        <pc:spChg chg="mod">
          <ac:chgData name="Andre Lage" userId="S::andre.lage@andrelage.onmicrosoft.com::c6eb95c0-d3fa-4011-a230-d4fe9b32329c" providerId="AD" clId="Web-{8126D8FB-4FF5-4AE7-B456-7AE471D02173}" dt="2021-05-19T07:13:07.842" v="13" actId="14100"/>
          <ac:spMkLst>
            <pc:docMk/>
            <pc:sldMk cId="2691954047" sldId="274"/>
            <ac:spMk id="12" creationId="{00000000-0000-0000-0000-000000000000}"/>
          </ac:spMkLst>
        </pc:spChg>
        <pc:picChg chg="add mod">
          <ac:chgData name="Andre Lage" userId="S::andre.lage@andrelage.onmicrosoft.com::c6eb95c0-d3fa-4011-a230-d4fe9b32329c" providerId="AD" clId="Web-{8126D8FB-4FF5-4AE7-B456-7AE471D02173}" dt="2021-05-19T07:12:55.092" v="7" actId="1076"/>
          <ac:picMkLst>
            <pc:docMk/>
            <pc:sldMk cId="2691954047" sldId="274"/>
            <ac:picMk id="2" creationId="{926000A0-4976-400E-941A-12B02CFD9225}"/>
          </ac:picMkLst>
        </pc:picChg>
      </pc:sldChg>
    </pc:docChg>
  </pc:docChgLst>
  <pc:docChgLst>
    <pc:chgData name="Andre Lage" userId="S::andre.lage@andrelage.onmicrosoft.com::c6eb95c0-d3fa-4011-a230-d4fe9b32329c" providerId="AD" clId="Web-{335081C5-066B-41E8-981D-4D8FD02640B7}"/>
    <pc:docChg chg="modSld">
      <pc:chgData name="Andre Lage" userId="S::andre.lage@andrelage.onmicrosoft.com::c6eb95c0-d3fa-4011-a230-d4fe9b32329c" providerId="AD" clId="Web-{335081C5-066B-41E8-981D-4D8FD02640B7}" dt="2021-05-19T07:59:40.960" v="33" actId="20577"/>
      <pc:docMkLst>
        <pc:docMk/>
      </pc:docMkLst>
      <pc:sldChg chg="modSp">
        <pc:chgData name="Andre Lage" userId="S::andre.lage@andrelage.onmicrosoft.com::c6eb95c0-d3fa-4011-a230-d4fe9b32329c" providerId="AD" clId="Web-{335081C5-066B-41E8-981D-4D8FD02640B7}" dt="2021-05-19T07:55:33.799" v="20" actId="1076"/>
        <pc:sldMkLst>
          <pc:docMk/>
          <pc:sldMk cId="1640649687" sldId="257"/>
        </pc:sldMkLst>
        <pc:spChg chg="mod">
          <ac:chgData name="Andre Lage" userId="S::andre.lage@andrelage.onmicrosoft.com::c6eb95c0-d3fa-4011-a230-d4fe9b32329c" providerId="AD" clId="Web-{335081C5-066B-41E8-981D-4D8FD02640B7}" dt="2021-05-19T07:55:33.799" v="20" actId="1076"/>
          <ac:spMkLst>
            <pc:docMk/>
            <pc:sldMk cId="1640649687" sldId="257"/>
            <ac:spMk id="6" creationId="{00000000-0000-0000-0000-000000000000}"/>
          </ac:spMkLst>
        </pc:spChg>
        <pc:grpChg chg="mod">
          <ac:chgData name="Andre Lage" userId="S::andre.lage@andrelage.onmicrosoft.com::c6eb95c0-d3fa-4011-a230-d4fe9b32329c" providerId="AD" clId="Web-{335081C5-066B-41E8-981D-4D8FD02640B7}" dt="2021-05-19T07:55:33.799" v="19" actId="1076"/>
          <ac:grpSpMkLst>
            <pc:docMk/>
            <pc:sldMk cId="1640649687" sldId="257"/>
            <ac:grpSpMk id="5" creationId="{00000000-0000-0000-0000-000000000000}"/>
          </ac:grpSpMkLst>
        </pc:grpChg>
        <pc:picChg chg="mod">
          <ac:chgData name="Andre Lage" userId="S::andre.lage@andrelage.onmicrosoft.com::c6eb95c0-d3fa-4011-a230-d4fe9b32329c" providerId="AD" clId="Web-{335081C5-066B-41E8-981D-4D8FD02640B7}" dt="2021-05-19T07:55:33.752" v="16" actId="1076"/>
          <ac:picMkLst>
            <pc:docMk/>
            <pc:sldMk cId="1640649687" sldId="257"/>
            <ac:picMk id="23" creationId="{00000000-0000-0000-0000-000000000000}"/>
          </ac:picMkLst>
        </pc:picChg>
        <pc:picChg chg="mod">
          <ac:chgData name="Andre Lage" userId="S::andre.lage@andrelage.onmicrosoft.com::c6eb95c0-d3fa-4011-a230-d4fe9b32329c" providerId="AD" clId="Web-{335081C5-066B-41E8-981D-4D8FD02640B7}" dt="2021-05-19T07:55:33.767" v="17" actId="1076"/>
          <ac:picMkLst>
            <pc:docMk/>
            <pc:sldMk cId="1640649687" sldId="257"/>
            <ac:picMk id="24" creationId="{00000000-0000-0000-0000-000000000000}"/>
          </ac:picMkLst>
        </pc:picChg>
        <pc:picChg chg="mod">
          <ac:chgData name="Andre Lage" userId="S::andre.lage@andrelage.onmicrosoft.com::c6eb95c0-d3fa-4011-a230-d4fe9b32329c" providerId="AD" clId="Web-{335081C5-066B-41E8-981D-4D8FD02640B7}" dt="2021-05-19T07:55:33.783" v="18" actId="1076"/>
          <ac:picMkLst>
            <pc:docMk/>
            <pc:sldMk cId="1640649687" sldId="257"/>
            <ac:picMk id="25" creationId="{00000000-0000-0000-0000-000000000000}"/>
          </ac:picMkLst>
        </pc:picChg>
      </pc:sldChg>
      <pc:sldChg chg="addSp modSp">
        <pc:chgData name="Andre Lage" userId="S::andre.lage@andrelage.onmicrosoft.com::c6eb95c0-d3fa-4011-a230-d4fe9b32329c" providerId="AD" clId="Web-{335081C5-066B-41E8-981D-4D8FD02640B7}" dt="2021-05-19T07:59:40.960" v="33" actId="20577"/>
        <pc:sldMkLst>
          <pc:docMk/>
          <pc:sldMk cId="2635817141" sldId="259"/>
        </pc:sldMkLst>
        <pc:spChg chg="add mod">
          <ac:chgData name="Andre Lage" userId="S::andre.lage@andrelage.onmicrosoft.com::c6eb95c0-d3fa-4011-a230-d4fe9b32329c" providerId="AD" clId="Web-{335081C5-066B-41E8-981D-4D8FD02640B7}" dt="2021-05-19T07:41:33.670" v="4" actId="20577"/>
          <ac:spMkLst>
            <pc:docMk/>
            <pc:sldMk cId="2635817141" sldId="259"/>
            <ac:spMk id="2" creationId="{D37A439F-C4D7-4A22-9157-BA0A2D743261}"/>
          </ac:spMkLst>
        </pc:spChg>
        <pc:spChg chg="mod">
          <ac:chgData name="Andre Lage" userId="S::andre.lage@andrelage.onmicrosoft.com::c6eb95c0-d3fa-4011-a230-d4fe9b32329c" providerId="AD" clId="Web-{335081C5-066B-41E8-981D-4D8FD02640B7}" dt="2021-05-19T07:59:40.960" v="33" actId="20577"/>
          <ac:spMkLst>
            <pc:docMk/>
            <pc:sldMk cId="2635817141" sldId="259"/>
            <ac:spMk id="4" creationId="{00000000-0000-0000-0000-000000000000}"/>
          </ac:spMkLst>
        </pc:spChg>
      </pc:sldChg>
      <pc:sldChg chg="modSp">
        <pc:chgData name="Andre Lage" userId="S::andre.lage@andrelage.onmicrosoft.com::c6eb95c0-d3fa-4011-a230-d4fe9b32329c" providerId="AD" clId="Web-{335081C5-066B-41E8-981D-4D8FD02640B7}" dt="2021-05-19T07:52:50.310" v="6" actId="20577"/>
        <pc:sldMkLst>
          <pc:docMk/>
          <pc:sldMk cId="2372758464" sldId="277"/>
        </pc:sldMkLst>
        <pc:spChg chg="mod">
          <ac:chgData name="Andre Lage" userId="S::andre.lage@andrelage.onmicrosoft.com::c6eb95c0-d3fa-4011-a230-d4fe9b32329c" providerId="AD" clId="Web-{335081C5-066B-41E8-981D-4D8FD02640B7}" dt="2021-05-19T07:52:50.310" v="6" actId="20577"/>
          <ac:spMkLst>
            <pc:docMk/>
            <pc:sldMk cId="2372758464" sldId="277"/>
            <ac:spMk id="20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0AC19-A491-4A1C-BD62-8C094B87514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2E43D2-7FA7-463F-AC52-716A3889CC00}">
      <dgm:prSet phldrT="[Text]" custT="1"/>
      <dgm:spPr/>
      <dgm:t>
        <a:bodyPr/>
        <a:lstStyle/>
        <a:p>
          <a:r>
            <a:rPr lang="en-US" sz="1600" dirty="0"/>
            <a:t>Concept</a:t>
          </a:r>
        </a:p>
      </dgm:t>
    </dgm:pt>
    <dgm:pt modelId="{7E642E66-146B-4741-9AC8-BA86DE4EA610}" type="parTrans" cxnId="{40D50133-1A6A-49F9-AEC9-8C4350462EB9}">
      <dgm:prSet/>
      <dgm:spPr/>
      <dgm:t>
        <a:bodyPr/>
        <a:lstStyle/>
        <a:p>
          <a:endParaRPr lang="en-US"/>
        </a:p>
      </dgm:t>
    </dgm:pt>
    <dgm:pt modelId="{98A2814F-5D7B-4236-8C0B-F2AFF1708E6C}" type="sibTrans" cxnId="{40D50133-1A6A-49F9-AEC9-8C4350462EB9}">
      <dgm:prSet/>
      <dgm:spPr/>
      <dgm:t>
        <a:bodyPr/>
        <a:lstStyle/>
        <a:p>
          <a:endParaRPr lang="en-US"/>
        </a:p>
      </dgm:t>
    </dgm:pt>
    <dgm:pt modelId="{EA7AF1B8-1553-4DD4-87CF-CF3E9559878B}">
      <dgm:prSet phldrT="[Text]" custT="1"/>
      <dgm:spPr/>
      <dgm:t>
        <a:bodyPr/>
        <a:lstStyle/>
        <a:p>
          <a:r>
            <a:rPr lang="de-DE" sz="1100" b="0" i="0" dirty="0"/>
            <a:t>box-shadow</a:t>
          </a:r>
          <a:endParaRPr lang="en-US" sz="1100" dirty="0"/>
        </a:p>
      </dgm:t>
    </dgm:pt>
    <dgm:pt modelId="{564134F9-93E9-438D-AA04-D403DEB9BD8B}" type="parTrans" cxnId="{830C33CC-6777-4EC3-8FB3-82B77A47A09A}">
      <dgm:prSet/>
      <dgm:spPr/>
      <dgm:t>
        <a:bodyPr/>
        <a:lstStyle/>
        <a:p>
          <a:endParaRPr lang="en-US"/>
        </a:p>
      </dgm:t>
    </dgm:pt>
    <dgm:pt modelId="{899EB1AE-5EAF-4238-A89C-FA2491E35E37}" type="sibTrans" cxnId="{830C33CC-6777-4EC3-8FB3-82B77A47A09A}">
      <dgm:prSet/>
      <dgm:spPr/>
      <dgm:t>
        <a:bodyPr/>
        <a:lstStyle/>
        <a:p>
          <a:endParaRPr lang="en-US"/>
        </a:p>
      </dgm:t>
    </dgm:pt>
    <dgm:pt modelId="{A12E61B1-71C3-49A4-9F7E-63061826C505}">
      <dgm:prSet phldrT="[Text]" custT="1"/>
      <dgm:spPr/>
      <dgm:t>
        <a:bodyPr/>
        <a:lstStyle/>
        <a:p>
          <a:r>
            <a:rPr lang="en-US" sz="1600" dirty="0" err="1"/>
            <a:t>PoC</a:t>
          </a:r>
          <a:endParaRPr lang="en-US" sz="1600" dirty="0"/>
        </a:p>
      </dgm:t>
    </dgm:pt>
    <dgm:pt modelId="{83D48D36-A8A1-46FA-971E-6C3284C655CD}" type="parTrans" cxnId="{09F5512E-C1AC-4679-9AF3-44D80B04348D}">
      <dgm:prSet/>
      <dgm:spPr/>
      <dgm:t>
        <a:bodyPr/>
        <a:lstStyle/>
        <a:p>
          <a:endParaRPr lang="en-US"/>
        </a:p>
      </dgm:t>
    </dgm:pt>
    <dgm:pt modelId="{04E2D2C6-FFC3-467F-B46A-3C7BC55C26E4}" type="sibTrans" cxnId="{09F5512E-C1AC-4679-9AF3-44D80B04348D}">
      <dgm:prSet/>
      <dgm:spPr/>
      <dgm:t>
        <a:bodyPr/>
        <a:lstStyle/>
        <a:p>
          <a:endParaRPr lang="en-US"/>
        </a:p>
      </dgm:t>
    </dgm:pt>
    <dgm:pt modelId="{56761C24-11D6-404C-82CA-B72804FDD1BF}">
      <dgm:prSet phldrT="[Text]" custT="1"/>
      <dgm:spPr/>
      <dgm:t>
        <a:bodyPr/>
        <a:lstStyle/>
        <a:p>
          <a:r>
            <a:rPr lang="en-US" sz="1600" dirty="0"/>
            <a:t>JSON </a:t>
          </a:r>
        </a:p>
        <a:p>
          <a:r>
            <a:rPr lang="en-US" sz="1600" dirty="0"/>
            <a:t>Formatting</a:t>
          </a:r>
        </a:p>
      </dgm:t>
    </dgm:pt>
    <dgm:pt modelId="{2718E063-3F3F-4238-A18F-C831FBED52F8}" type="parTrans" cxnId="{8C54BC9C-4A93-4427-A4DD-90658B275B5B}">
      <dgm:prSet/>
      <dgm:spPr/>
      <dgm:t>
        <a:bodyPr/>
        <a:lstStyle/>
        <a:p>
          <a:endParaRPr lang="en-US"/>
        </a:p>
      </dgm:t>
    </dgm:pt>
    <dgm:pt modelId="{8F0B7181-1FE4-4DCC-8C2D-198C17ED1AB6}" type="sibTrans" cxnId="{8C54BC9C-4A93-4427-A4DD-90658B275B5B}">
      <dgm:prSet/>
      <dgm:spPr/>
      <dgm:t>
        <a:bodyPr/>
        <a:lstStyle/>
        <a:p>
          <a:endParaRPr lang="en-US"/>
        </a:p>
      </dgm:t>
    </dgm:pt>
    <dgm:pt modelId="{EE5C5441-9B93-4447-9B2F-F176A9E44EB8}">
      <dgm:prSet phldrT="[Text]" custT="1"/>
      <dgm:spPr/>
      <dgm:t>
        <a:bodyPr/>
        <a:lstStyle/>
        <a:p>
          <a:r>
            <a:rPr lang="en-US" sz="1800" dirty="0"/>
            <a:t>Formatting </a:t>
          </a:r>
          <a:br>
            <a:rPr lang="en-US" sz="1800" dirty="0"/>
          </a:br>
          <a:r>
            <a:rPr lang="en-US" sz="1800" dirty="0"/>
            <a:t>Catalog</a:t>
          </a:r>
        </a:p>
      </dgm:t>
    </dgm:pt>
    <dgm:pt modelId="{3CC76BEF-63C7-47EA-A14F-577975B49630}" type="parTrans" cxnId="{F01DC636-2B27-4CB2-9AA6-ABC2FFEDC8C3}">
      <dgm:prSet/>
      <dgm:spPr/>
      <dgm:t>
        <a:bodyPr/>
        <a:lstStyle/>
        <a:p>
          <a:endParaRPr lang="en-US"/>
        </a:p>
      </dgm:t>
    </dgm:pt>
    <dgm:pt modelId="{480501D2-A189-4D6D-9207-8A4983BFDB62}" type="sibTrans" cxnId="{F01DC636-2B27-4CB2-9AA6-ABC2FFEDC8C3}">
      <dgm:prSet/>
      <dgm:spPr/>
      <dgm:t>
        <a:bodyPr/>
        <a:lstStyle/>
        <a:p>
          <a:endParaRPr lang="en-US"/>
        </a:p>
      </dgm:t>
    </dgm:pt>
    <dgm:pt modelId="{B547ED5A-E269-4B60-887B-07399CE56CBA}" type="pres">
      <dgm:prSet presAssocID="{1BE0AC19-A491-4A1C-BD62-8C094B875142}" presName="cycle" presStyleCnt="0">
        <dgm:presLayoutVars>
          <dgm:dir/>
          <dgm:resizeHandles val="exact"/>
        </dgm:presLayoutVars>
      </dgm:prSet>
      <dgm:spPr/>
    </dgm:pt>
    <dgm:pt modelId="{DBC05AD5-A426-4D0A-BD3F-899CF02D1CCE}" type="pres">
      <dgm:prSet presAssocID="{9F2E43D2-7FA7-463F-AC52-716A3889CC00}" presName="dummy" presStyleCnt="0"/>
      <dgm:spPr/>
    </dgm:pt>
    <dgm:pt modelId="{A7BC3C85-C76A-4F0A-8AC2-16AD344CC17F}" type="pres">
      <dgm:prSet presAssocID="{9F2E43D2-7FA7-463F-AC52-716A3889CC00}" presName="node" presStyleLbl="revTx" presStyleIdx="0" presStyleCnt="5">
        <dgm:presLayoutVars>
          <dgm:bulletEnabled val="1"/>
        </dgm:presLayoutVars>
      </dgm:prSet>
      <dgm:spPr/>
    </dgm:pt>
    <dgm:pt modelId="{8878B457-E312-4F66-A806-8992FCF998F0}" type="pres">
      <dgm:prSet presAssocID="{98A2814F-5D7B-4236-8C0B-F2AFF1708E6C}" presName="sibTrans" presStyleLbl="node1" presStyleIdx="0" presStyleCnt="5"/>
      <dgm:spPr/>
    </dgm:pt>
    <dgm:pt modelId="{1D930619-0AD2-4740-8882-5532DD38E34B}" type="pres">
      <dgm:prSet presAssocID="{EA7AF1B8-1553-4DD4-87CF-CF3E9559878B}" presName="dummy" presStyleCnt="0"/>
      <dgm:spPr/>
    </dgm:pt>
    <dgm:pt modelId="{A0B43C07-A5F2-47A3-8540-BB148A9E19F5}" type="pres">
      <dgm:prSet presAssocID="{EA7AF1B8-1553-4DD4-87CF-CF3E9559878B}" presName="node" presStyleLbl="revTx" presStyleIdx="1" presStyleCnt="5">
        <dgm:presLayoutVars>
          <dgm:bulletEnabled val="1"/>
        </dgm:presLayoutVars>
      </dgm:prSet>
      <dgm:spPr/>
    </dgm:pt>
    <dgm:pt modelId="{C43A78A6-DC20-4EB9-8C96-6BA326CF9CC1}" type="pres">
      <dgm:prSet presAssocID="{899EB1AE-5EAF-4238-A89C-FA2491E35E37}" presName="sibTrans" presStyleLbl="node1" presStyleIdx="1" presStyleCnt="5"/>
      <dgm:spPr/>
    </dgm:pt>
    <dgm:pt modelId="{40F1A759-9250-40A8-91A8-6F270A6BCD67}" type="pres">
      <dgm:prSet presAssocID="{A12E61B1-71C3-49A4-9F7E-63061826C505}" presName="dummy" presStyleCnt="0"/>
      <dgm:spPr/>
    </dgm:pt>
    <dgm:pt modelId="{E33170E1-B0D9-466B-9AC5-B6FF2B39B45B}" type="pres">
      <dgm:prSet presAssocID="{A12E61B1-71C3-49A4-9F7E-63061826C505}" presName="node" presStyleLbl="revTx" presStyleIdx="2" presStyleCnt="5" custScaleX="146878">
        <dgm:presLayoutVars>
          <dgm:bulletEnabled val="1"/>
        </dgm:presLayoutVars>
      </dgm:prSet>
      <dgm:spPr/>
    </dgm:pt>
    <dgm:pt modelId="{D309F90A-5171-4376-B731-A17D73E25782}" type="pres">
      <dgm:prSet presAssocID="{04E2D2C6-FFC3-467F-B46A-3C7BC55C26E4}" presName="sibTrans" presStyleLbl="node1" presStyleIdx="2" presStyleCnt="5"/>
      <dgm:spPr/>
    </dgm:pt>
    <dgm:pt modelId="{FF9A36AC-8C64-4422-8266-01E71C960475}" type="pres">
      <dgm:prSet presAssocID="{56761C24-11D6-404C-82CA-B72804FDD1BF}" presName="dummy" presStyleCnt="0"/>
      <dgm:spPr/>
    </dgm:pt>
    <dgm:pt modelId="{21B71C42-7005-4743-AE85-69BDE41A7BC8}" type="pres">
      <dgm:prSet presAssocID="{56761C24-11D6-404C-82CA-B72804FDD1BF}" presName="node" presStyleLbl="revTx" presStyleIdx="3" presStyleCnt="5" custScaleX="130672">
        <dgm:presLayoutVars>
          <dgm:bulletEnabled val="1"/>
        </dgm:presLayoutVars>
      </dgm:prSet>
      <dgm:spPr/>
    </dgm:pt>
    <dgm:pt modelId="{591B9DDE-B5D9-4F43-A375-E3A4C8FDDE19}" type="pres">
      <dgm:prSet presAssocID="{8F0B7181-1FE4-4DCC-8C2D-198C17ED1AB6}" presName="sibTrans" presStyleLbl="node1" presStyleIdx="3" presStyleCnt="5"/>
      <dgm:spPr/>
    </dgm:pt>
    <dgm:pt modelId="{E0FB5617-0AD3-4216-A5B6-471D425A2A08}" type="pres">
      <dgm:prSet presAssocID="{EE5C5441-9B93-4447-9B2F-F176A9E44EB8}" presName="dummy" presStyleCnt="0"/>
      <dgm:spPr/>
    </dgm:pt>
    <dgm:pt modelId="{3502A2F7-690E-4A60-AB32-1782B2DC842E}" type="pres">
      <dgm:prSet presAssocID="{EE5C5441-9B93-4447-9B2F-F176A9E44EB8}" presName="node" presStyleLbl="revTx" presStyleIdx="4" presStyleCnt="5" custScaleX="144247">
        <dgm:presLayoutVars>
          <dgm:bulletEnabled val="1"/>
        </dgm:presLayoutVars>
      </dgm:prSet>
      <dgm:spPr/>
    </dgm:pt>
    <dgm:pt modelId="{15F2034B-AD44-4DF6-AE8F-BD318D86C17C}" type="pres">
      <dgm:prSet presAssocID="{480501D2-A189-4D6D-9207-8A4983BFDB62}" presName="sibTrans" presStyleLbl="node1" presStyleIdx="4" presStyleCnt="5" custLinFactNeighborX="282"/>
      <dgm:spPr/>
    </dgm:pt>
  </dgm:ptLst>
  <dgm:cxnLst>
    <dgm:cxn modelId="{29CDF123-A74C-405F-941F-034B8ECAC76C}" type="presOf" srcId="{480501D2-A189-4D6D-9207-8A4983BFDB62}" destId="{15F2034B-AD44-4DF6-AE8F-BD318D86C17C}" srcOrd="0" destOrd="0" presId="urn:microsoft.com/office/officeart/2005/8/layout/cycle1"/>
    <dgm:cxn modelId="{09F5512E-C1AC-4679-9AF3-44D80B04348D}" srcId="{1BE0AC19-A491-4A1C-BD62-8C094B875142}" destId="{A12E61B1-71C3-49A4-9F7E-63061826C505}" srcOrd="2" destOrd="0" parTransId="{83D48D36-A8A1-46FA-971E-6C3284C655CD}" sibTransId="{04E2D2C6-FFC3-467F-B46A-3C7BC55C26E4}"/>
    <dgm:cxn modelId="{40D50133-1A6A-49F9-AEC9-8C4350462EB9}" srcId="{1BE0AC19-A491-4A1C-BD62-8C094B875142}" destId="{9F2E43D2-7FA7-463F-AC52-716A3889CC00}" srcOrd="0" destOrd="0" parTransId="{7E642E66-146B-4741-9AC8-BA86DE4EA610}" sibTransId="{98A2814F-5D7B-4236-8C0B-F2AFF1708E6C}"/>
    <dgm:cxn modelId="{A82EC935-F9AF-4BB8-B7B1-74EBA6F8E743}" type="presOf" srcId="{EE5C5441-9B93-4447-9B2F-F176A9E44EB8}" destId="{3502A2F7-690E-4A60-AB32-1782B2DC842E}" srcOrd="0" destOrd="0" presId="urn:microsoft.com/office/officeart/2005/8/layout/cycle1"/>
    <dgm:cxn modelId="{F01DC636-2B27-4CB2-9AA6-ABC2FFEDC8C3}" srcId="{1BE0AC19-A491-4A1C-BD62-8C094B875142}" destId="{EE5C5441-9B93-4447-9B2F-F176A9E44EB8}" srcOrd="4" destOrd="0" parTransId="{3CC76BEF-63C7-47EA-A14F-577975B49630}" sibTransId="{480501D2-A189-4D6D-9207-8A4983BFDB62}"/>
    <dgm:cxn modelId="{02A63937-70BF-44F3-AF89-D81F0155D8FB}" type="presOf" srcId="{04E2D2C6-FFC3-467F-B46A-3C7BC55C26E4}" destId="{D309F90A-5171-4376-B731-A17D73E25782}" srcOrd="0" destOrd="0" presId="urn:microsoft.com/office/officeart/2005/8/layout/cycle1"/>
    <dgm:cxn modelId="{E3F0F073-746F-4D08-B8E7-5B6FCC46269E}" type="presOf" srcId="{899EB1AE-5EAF-4238-A89C-FA2491E35E37}" destId="{C43A78A6-DC20-4EB9-8C96-6BA326CF9CC1}" srcOrd="0" destOrd="0" presId="urn:microsoft.com/office/officeart/2005/8/layout/cycle1"/>
    <dgm:cxn modelId="{62090882-2D79-4F4F-96F7-07F2C6CD0C4C}" type="presOf" srcId="{98A2814F-5D7B-4236-8C0B-F2AFF1708E6C}" destId="{8878B457-E312-4F66-A806-8992FCF998F0}" srcOrd="0" destOrd="0" presId="urn:microsoft.com/office/officeart/2005/8/layout/cycle1"/>
    <dgm:cxn modelId="{94BE4686-512F-4188-A3C2-6021C806BFE4}" type="presOf" srcId="{9F2E43D2-7FA7-463F-AC52-716A3889CC00}" destId="{A7BC3C85-C76A-4F0A-8AC2-16AD344CC17F}" srcOrd="0" destOrd="0" presId="urn:microsoft.com/office/officeart/2005/8/layout/cycle1"/>
    <dgm:cxn modelId="{5154178E-7CDD-4A74-B472-08A66C3477AD}" type="presOf" srcId="{8F0B7181-1FE4-4DCC-8C2D-198C17ED1AB6}" destId="{591B9DDE-B5D9-4F43-A375-E3A4C8FDDE19}" srcOrd="0" destOrd="0" presId="urn:microsoft.com/office/officeart/2005/8/layout/cycle1"/>
    <dgm:cxn modelId="{7695A89B-C16D-4852-A330-30EE9DDA6165}" type="presOf" srcId="{56761C24-11D6-404C-82CA-B72804FDD1BF}" destId="{21B71C42-7005-4743-AE85-69BDE41A7BC8}" srcOrd="0" destOrd="0" presId="urn:microsoft.com/office/officeart/2005/8/layout/cycle1"/>
    <dgm:cxn modelId="{8C54BC9C-4A93-4427-A4DD-90658B275B5B}" srcId="{1BE0AC19-A491-4A1C-BD62-8C094B875142}" destId="{56761C24-11D6-404C-82CA-B72804FDD1BF}" srcOrd="3" destOrd="0" parTransId="{2718E063-3F3F-4238-A18F-C831FBED52F8}" sibTransId="{8F0B7181-1FE4-4DCC-8C2D-198C17ED1AB6}"/>
    <dgm:cxn modelId="{51908DA0-139D-4CEE-8A26-1352861EC483}" type="presOf" srcId="{EA7AF1B8-1553-4DD4-87CF-CF3E9559878B}" destId="{A0B43C07-A5F2-47A3-8540-BB148A9E19F5}" srcOrd="0" destOrd="0" presId="urn:microsoft.com/office/officeart/2005/8/layout/cycle1"/>
    <dgm:cxn modelId="{47911FB2-CA19-4038-9800-F5A48D0EA794}" type="presOf" srcId="{1BE0AC19-A491-4A1C-BD62-8C094B875142}" destId="{B547ED5A-E269-4B60-887B-07399CE56CBA}" srcOrd="0" destOrd="0" presId="urn:microsoft.com/office/officeart/2005/8/layout/cycle1"/>
    <dgm:cxn modelId="{830C33CC-6777-4EC3-8FB3-82B77A47A09A}" srcId="{1BE0AC19-A491-4A1C-BD62-8C094B875142}" destId="{EA7AF1B8-1553-4DD4-87CF-CF3E9559878B}" srcOrd="1" destOrd="0" parTransId="{564134F9-93E9-438D-AA04-D403DEB9BD8B}" sibTransId="{899EB1AE-5EAF-4238-A89C-FA2491E35E37}"/>
    <dgm:cxn modelId="{F94125EE-4068-4E8B-AD5E-326D07550606}" type="presOf" srcId="{A12E61B1-71C3-49A4-9F7E-63061826C505}" destId="{E33170E1-B0D9-466B-9AC5-B6FF2B39B45B}" srcOrd="0" destOrd="0" presId="urn:microsoft.com/office/officeart/2005/8/layout/cycle1"/>
    <dgm:cxn modelId="{C66BCE9A-8446-427F-90F4-9FA36DAE2E42}" type="presParOf" srcId="{B547ED5A-E269-4B60-887B-07399CE56CBA}" destId="{DBC05AD5-A426-4D0A-BD3F-899CF02D1CCE}" srcOrd="0" destOrd="0" presId="urn:microsoft.com/office/officeart/2005/8/layout/cycle1"/>
    <dgm:cxn modelId="{4AD12D76-F16C-40BE-8384-05F376DBE4C5}" type="presParOf" srcId="{B547ED5A-E269-4B60-887B-07399CE56CBA}" destId="{A7BC3C85-C76A-4F0A-8AC2-16AD344CC17F}" srcOrd="1" destOrd="0" presId="urn:microsoft.com/office/officeart/2005/8/layout/cycle1"/>
    <dgm:cxn modelId="{AC9D67EB-6FE3-4813-BBB9-2413FC7A1603}" type="presParOf" srcId="{B547ED5A-E269-4B60-887B-07399CE56CBA}" destId="{8878B457-E312-4F66-A806-8992FCF998F0}" srcOrd="2" destOrd="0" presId="urn:microsoft.com/office/officeart/2005/8/layout/cycle1"/>
    <dgm:cxn modelId="{8743FDC7-F550-4158-BE20-8377E185895E}" type="presParOf" srcId="{B547ED5A-E269-4B60-887B-07399CE56CBA}" destId="{1D930619-0AD2-4740-8882-5532DD38E34B}" srcOrd="3" destOrd="0" presId="urn:microsoft.com/office/officeart/2005/8/layout/cycle1"/>
    <dgm:cxn modelId="{A66EFD3F-2AFA-4280-9150-858DFD7F1C94}" type="presParOf" srcId="{B547ED5A-E269-4B60-887B-07399CE56CBA}" destId="{A0B43C07-A5F2-47A3-8540-BB148A9E19F5}" srcOrd="4" destOrd="0" presId="urn:microsoft.com/office/officeart/2005/8/layout/cycle1"/>
    <dgm:cxn modelId="{8D96DAAF-0F7D-4161-80BA-93CE5ABD8A0A}" type="presParOf" srcId="{B547ED5A-E269-4B60-887B-07399CE56CBA}" destId="{C43A78A6-DC20-4EB9-8C96-6BA326CF9CC1}" srcOrd="5" destOrd="0" presId="urn:microsoft.com/office/officeart/2005/8/layout/cycle1"/>
    <dgm:cxn modelId="{E5BB4E6E-92CD-4815-A6E7-63DC72055E86}" type="presParOf" srcId="{B547ED5A-E269-4B60-887B-07399CE56CBA}" destId="{40F1A759-9250-40A8-91A8-6F270A6BCD67}" srcOrd="6" destOrd="0" presId="urn:microsoft.com/office/officeart/2005/8/layout/cycle1"/>
    <dgm:cxn modelId="{BCFB80D7-B903-485D-A423-1C7B0208E94B}" type="presParOf" srcId="{B547ED5A-E269-4B60-887B-07399CE56CBA}" destId="{E33170E1-B0D9-466B-9AC5-B6FF2B39B45B}" srcOrd="7" destOrd="0" presId="urn:microsoft.com/office/officeart/2005/8/layout/cycle1"/>
    <dgm:cxn modelId="{E43D9033-811A-4296-B53C-06590A08AFD4}" type="presParOf" srcId="{B547ED5A-E269-4B60-887B-07399CE56CBA}" destId="{D309F90A-5171-4376-B731-A17D73E25782}" srcOrd="8" destOrd="0" presId="urn:microsoft.com/office/officeart/2005/8/layout/cycle1"/>
    <dgm:cxn modelId="{8311969E-C14E-4CEA-A5A1-A69F6051FF85}" type="presParOf" srcId="{B547ED5A-E269-4B60-887B-07399CE56CBA}" destId="{FF9A36AC-8C64-4422-8266-01E71C960475}" srcOrd="9" destOrd="0" presId="urn:microsoft.com/office/officeart/2005/8/layout/cycle1"/>
    <dgm:cxn modelId="{F3F4FD07-276B-4695-8B67-46D9A45D58F7}" type="presParOf" srcId="{B547ED5A-E269-4B60-887B-07399CE56CBA}" destId="{21B71C42-7005-4743-AE85-69BDE41A7BC8}" srcOrd="10" destOrd="0" presId="urn:microsoft.com/office/officeart/2005/8/layout/cycle1"/>
    <dgm:cxn modelId="{2C2E61DE-AB6D-4B74-BD89-8F4DA4F51FE9}" type="presParOf" srcId="{B547ED5A-E269-4B60-887B-07399CE56CBA}" destId="{591B9DDE-B5D9-4F43-A375-E3A4C8FDDE19}" srcOrd="11" destOrd="0" presId="urn:microsoft.com/office/officeart/2005/8/layout/cycle1"/>
    <dgm:cxn modelId="{9DC46F10-C1F3-4787-B122-BA3B5A099F23}" type="presParOf" srcId="{B547ED5A-E269-4B60-887B-07399CE56CBA}" destId="{E0FB5617-0AD3-4216-A5B6-471D425A2A08}" srcOrd="12" destOrd="0" presId="urn:microsoft.com/office/officeart/2005/8/layout/cycle1"/>
    <dgm:cxn modelId="{C482B2B7-BD71-4C04-8B35-484FF47A7480}" type="presParOf" srcId="{B547ED5A-E269-4B60-887B-07399CE56CBA}" destId="{3502A2F7-690E-4A60-AB32-1782B2DC842E}" srcOrd="13" destOrd="0" presId="urn:microsoft.com/office/officeart/2005/8/layout/cycle1"/>
    <dgm:cxn modelId="{6F705A50-9609-4F3D-8C9D-EAEA38A6753A}" type="presParOf" srcId="{B547ED5A-E269-4B60-887B-07399CE56CBA}" destId="{15F2034B-AD44-4DF6-AE8F-BD318D86C17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C3C85-C76A-4F0A-8AC2-16AD344CC17F}">
      <dsp:nvSpPr>
        <dsp:cNvPr id="0" name=""/>
        <dsp:cNvSpPr/>
      </dsp:nvSpPr>
      <dsp:spPr>
        <a:xfrm>
          <a:off x="2015645" y="511346"/>
          <a:ext cx="763150" cy="7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Concept</a:t>
          </a:r>
        </a:p>
      </dsp:txBody>
      <dsp:txXfrm>
        <a:off x="2015645" y="511346"/>
        <a:ext cx="763150" cy="763150"/>
      </dsp:txXfrm>
    </dsp:sp>
    <dsp:sp modelId="{8878B457-E312-4F66-A806-8992FCF998F0}">
      <dsp:nvSpPr>
        <dsp:cNvPr id="0" name=""/>
        <dsp:cNvSpPr/>
      </dsp:nvSpPr>
      <dsp:spPr>
        <a:xfrm>
          <a:off x="217804" y="488952"/>
          <a:ext cx="2864589" cy="2864589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43C07-A5F2-47A3-8540-BB148A9E19F5}">
      <dsp:nvSpPr>
        <dsp:cNvPr id="0" name=""/>
        <dsp:cNvSpPr/>
      </dsp:nvSpPr>
      <dsp:spPr>
        <a:xfrm>
          <a:off x="2477392" y="1932456"/>
          <a:ext cx="763150" cy="7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box-shadow</a:t>
          </a:r>
          <a:endParaRPr lang="en-US" sz="1100" kern="1200" dirty="0"/>
        </a:p>
      </dsp:txBody>
      <dsp:txXfrm>
        <a:off x="2477392" y="1932456"/>
        <a:ext cx="763150" cy="763150"/>
      </dsp:txXfrm>
    </dsp:sp>
    <dsp:sp modelId="{C43A78A6-DC20-4EB9-8C96-6BA326CF9CC1}">
      <dsp:nvSpPr>
        <dsp:cNvPr id="0" name=""/>
        <dsp:cNvSpPr/>
      </dsp:nvSpPr>
      <dsp:spPr>
        <a:xfrm>
          <a:off x="217804" y="488952"/>
          <a:ext cx="2864589" cy="2864589"/>
        </a:xfrm>
        <a:prstGeom prst="circularArrow">
          <a:avLst>
            <a:gd name="adj1" fmla="val 5195"/>
            <a:gd name="adj2" fmla="val 335535"/>
            <a:gd name="adj3" fmla="val 3494691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170E1-B0D9-466B-9AC5-B6FF2B39B45B}">
      <dsp:nvSpPr>
        <dsp:cNvPr id="0" name=""/>
        <dsp:cNvSpPr/>
      </dsp:nvSpPr>
      <dsp:spPr>
        <a:xfrm>
          <a:off x="1089649" y="2810750"/>
          <a:ext cx="1120900" cy="7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PoC</a:t>
          </a:r>
          <a:endParaRPr lang="en-US" sz="1600" kern="1200" dirty="0"/>
        </a:p>
      </dsp:txBody>
      <dsp:txXfrm>
        <a:off x="1089649" y="2810750"/>
        <a:ext cx="1120900" cy="763150"/>
      </dsp:txXfrm>
    </dsp:sp>
    <dsp:sp modelId="{D309F90A-5171-4376-B731-A17D73E25782}">
      <dsp:nvSpPr>
        <dsp:cNvPr id="0" name=""/>
        <dsp:cNvSpPr/>
      </dsp:nvSpPr>
      <dsp:spPr>
        <a:xfrm>
          <a:off x="217804" y="488952"/>
          <a:ext cx="2864589" cy="2864589"/>
        </a:xfrm>
        <a:prstGeom prst="circularArrow">
          <a:avLst>
            <a:gd name="adj1" fmla="val 5195"/>
            <a:gd name="adj2" fmla="val 335535"/>
            <a:gd name="adj3" fmla="val 8212500"/>
            <a:gd name="adj4" fmla="val 6969774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71C42-7005-4743-AE85-69BDE41A7BC8}">
      <dsp:nvSpPr>
        <dsp:cNvPr id="0" name=""/>
        <dsp:cNvSpPr/>
      </dsp:nvSpPr>
      <dsp:spPr>
        <a:xfrm>
          <a:off x="-57380" y="1932456"/>
          <a:ext cx="997224" cy="7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JSON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Formatting</a:t>
          </a:r>
        </a:p>
      </dsp:txBody>
      <dsp:txXfrm>
        <a:off x="-57380" y="1932456"/>
        <a:ext cx="997224" cy="763150"/>
      </dsp:txXfrm>
    </dsp:sp>
    <dsp:sp modelId="{591B9DDE-B5D9-4F43-A375-E3A4C8FDDE19}">
      <dsp:nvSpPr>
        <dsp:cNvPr id="0" name=""/>
        <dsp:cNvSpPr/>
      </dsp:nvSpPr>
      <dsp:spPr>
        <a:xfrm>
          <a:off x="217804" y="488952"/>
          <a:ext cx="2864589" cy="2864589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2A2F7-690E-4A60-AB32-1782B2DC842E}">
      <dsp:nvSpPr>
        <dsp:cNvPr id="0" name=""/>
        <dsp:cNvSpPr/>
      </dsp:nvSpPr>
      <dsp:spPr>
        <a:xfrm>
          <a:off x="352566" y="511346"/>
          <a:ext cx="1100821" cy="7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Formatting </a:t>
          </a:r>
          <a:br>
            <a:rPr lang="en-US" sz="1800" kern="1200" dirty="0"/>
          </a:br>
          <a:r>
            <a:rPr lang="en-US" sz="1800" kern="1200" dirty="0"/>
            <a:t>Catalog</a:t>
          </a:r>
        </a:p>
      </dsp:txBody>
      <dsp:txXfrm>
        <a:off x="352566" y="511346"/>
        <a:ext cx="1100821" cy="763150"/>
      </dsp:txXfrm>
    </dsp:sp>
    <dsp:sp modelId="{15F2034B-AD44-4DF6-AE8F-BD318D86C17C}">
      <dsp:nvSpPr>
        <dsp:cNvPr id="0" name=""/>
        <dsp:cNvSpPr/>
      </dsp:nvSpPr>
      <dsp:spPr>
        <a:xfrm>
          <a:off x="225882" y="488952"/>
          <a:ext cx="2864589" cy="2864589"/>
        </a:xfrm>
        <a:prstGeom prst="circularArrow">
          <a:avLst>
            <a:gd name="adj1" fmla="val 5195"/>
            <a:gd name="adj2" fmla="val 335535"/>
            <a:gd name="adj3" fmla="val 16867279"/>
            <a:gd name="adj4" fmla="val 1566583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42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76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22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82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0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95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31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09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57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5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2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A324E-B68F-4A12-9926-FF894922F357}" type="datetimeFigureOut">
              <a:rPr lang="de-DE" smtClean="0"/>
              <a:t>07.09.2022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AA008-74F9-4530-BFB2-986AD3C9DE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1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List-Formatt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hyperlink" Target="https://github.com/pnp/List-Formatting/tree/master/column-samples/number-doughnut-chart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List-Formatting/tree/master/column-samples/number-doughnut-char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</a:ln>
        </p:spPr>
        <p:txBody>
          <a:bodyPr>
            <a:normAutofit/>
          </a:bodyPr>
          <a:lstStyle/>
          <a:p>
            <a:pPr algn="ctr"/>
            <a:r>
              <a:rPr lang="en-US" b="1" dirty="0"/>
              <a:t>PnP Community Sample</a:t>
            </a:r>
            <a:br>
              <a:rPr lang="de-DE" b="1"/>
            </a:br>
            <a:r>
              <a:rPr lang="de-DE" b="1"/>
              <a:t>List formatting - Neumorphic </a:t>
            </a:r>
            <a:r>
              <a:rPr lang="de-DE" b="1" dirty="0"/>
              <a:t>design</a:t>
            </a:r>
            <a:endParaRPr lang="de-DE" dirty="0">
              <a:cs typeface="Calibri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56887" y="2893106"/>
            <a:ext cx="4786645" cy="2086266"/>
            <a:chOff x="3496733" y="2546734"/>
            <a:chExt cx="4541418" cy="20862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780" y="2546734"/>
              <a:ext cx="1581371" cy="208626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96733" y="2546734"/>
              <a:ext cx="27533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accent1">
                      <a:lumMod val="75000"/>
                    </a:schemeClr>
                  </a:solidFill>
                </a:rPr>
                <a:t>André Lage</a:t>
              </a:r>
              <a:endParaRPr lang="de-DE" sz="4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96733" y="3405201"/>
              <a:ext cx="2988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Twitter: @</a:t>
              </a:r>
              <a:r>
                <a:rPr lang="en-US" sz="1600" dirty="0" err="1"/>
                <a:t>aaclage</a:t>
              </a:r>
              <a:br>
                <a:rPr lang="en-US" sz="1600" dirty="0"/>
              </a:br>
              <a:r>
                <a:rPr lang="en-US" sz="1600" dirty="0"/>
                <a:t>GitHub: https://github.com/aaclage</a:t>
              </a:r>
              <a:endParaRPr lang="de-DE" sz="1600" dirty="0"/>
            </a:p>
          </p:txBody>
        </p:sp>
      </p:grpSp>
      <p:cxnSp>
        <p:nvCxnSpPr>
          <p:cNvPr id="4" name="Straight Connector 3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Calendar sample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0225" y="1607738"/>
            <a:ext cx="5659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Select date in column calendar format.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Date Operators: </a:t>
            </a:r>
            <a:r>
              <a:rPr lang="de-DE" sz="1400" b="1" dirty="0"/>
              <a:t>Date, getDate, getMonth, getYear, addDays</a:t>
            </a:r>
            <a:endParaRPr lang="en-US" sz="1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Math Formula to calculate the day of week.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6" y="3026420"/>
            <a:ext cx="3544288" cy="3774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4811"/>
            <a:ext cx="5613400" cy="428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911" y="1690688"/>
            <a:ext cx="4847267" cy="49834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00128" y="2933301"/>
            <a:ext cx="3816102" cy="34674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86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" y="0"/>
            <a:ext cx="2162175" cy="8715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Demo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5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2" y="367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Samples – List Formatting</a:t>
            </a:r>
            <a:endParaRPr lang="de-DE" dirty="0">
              <a:cs typeface="Calibri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38" y="2406120"/>
            <a:ext cx="6429375" cy="3648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9078" y="6131467"/>
            <a:ext cx="3982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https://github.com/pnp/List-Formatting</a:t>
            </a:r>
            <a:r>
              <a:rPr lang="de-DE" dirty="0"/>
              <a:t>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2625" y="1187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  <a:endParaRPr lang="de-DE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227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Samples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screenshot of the sam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95" y="1886857"/>
            <a:ext cx="7995605" cy="16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of the samp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391" y="3581638"/>
            <a:ext cx="3032158" cy="322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 rot="20821811">
            <a:off x="7888352" y="4217637"/>
            <a:ext cx="2473657" cy="1046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274320" tIns="274320" bIns="274320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Kristine Kolodziejski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sz="1400" b="1" dirty="0">
                <a:solidFill>
                  <a:schemeClr val="bg1"/>
                </a:solidFill>
              </a:rPr>
              <a:t>(inspire on topic)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0C08CD-47C4-599D-A067-24CBC880C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285326" cy="48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Analyze </a:t>
            </a:r>
            <a:r>
              <a:rPr lang="de-DE" dirty="0"/>
              <a:t>Neumorphic design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870225" y="1607738"/>
            <a:ext cx="55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0224" y="1607738"/>
            <a:ext cx="68414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Understand, Investigate, evaluate and Test.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 concept and goal to achieve.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HTML/CSS skills review.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Simulate 3D look and fell and test over and 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Column formatting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Doughnut </a:t>
            </a:r>
            <a:r>
              <a:rPr lang="en-US" sz="900" b="1" dirty="0">
                <a:hlinkClick r:id="rId2"/>
              </a:rPr>
              <a:t>https://github.com/pnp/List-Formatting/tree/master/column-samples/number-doughnut-chart</a:t>
            </a:r>
            <a:r>
              <a:rPr lang="en-US" sz="9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Calendar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3" name="Picture 6" descr="https://upload.wikimedia.org/wikipedia/commons/thumb/a/ad/Microsoft_Lists_%282020-present%29.svg/512px-Microsoft_Lists_%282020-present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844" y="3261022"/>
            <a:ext cx="1129746" cy="11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29436012"/>
              </p:ext>
            </p:extLst>
          </p:nvPr>
        </p:nvGraphicFramePr>
        <p:xfrm>
          <a:off x="7756955" y="1955407"/>
          <a:ext cx="3183162" cy="4063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/>
          <p:cNvSpPr txBox="1"/>
          <p:nvPr/>
        </p:nvSpPr>
        <p:spPr>
          <a:xfrm rot="21110063">
            <a:off x="5031974" y="5051348"/>
            <a:ext cx="2478743" cy="11079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274320" tIns="274320" bIns="27432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Tetsuya Kawahara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(Great samples)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-63638"/>
            <a:ext cx="10515600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</a:t>
            </a:r>
            <a:r>
              <a:rPr lang="en-US" sz="4800" dirty="0"/>
              <a:t>Buttons sample</a:t>
            </a:r>
            <a:endParaRPr lang="de-DE" sz="4800" dirty="0">
              <a:cs typeface="Calibri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59" y="3562016"/>
            <a:ext cx="3924300" cy="2190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0225" y="1607738"/>
            <a:ext cx="5581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Provide 3D look and feel that button when pressed.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Simulate real actions like pressing energy button and associated shadows.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Yes/No.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89" y="1652870"/>
            <a:ext cx="5112512" cy="52051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71250" y="3155894"/>
            <a:ext cx="4157651" cy="3188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9" y="3706151"/>
            <a:ext cx="1562100" cy="2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8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819" y="1647933"/>
            <a:ext cx="5205620" cy="519352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199" y="365125"/>
            <a:ext cx="1068653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Option sample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0225" y="1607738"/>
            <a:ext cx="5581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Selection of options with button 3D press effect.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Shadow box simulate option selected as pressed when other options are available.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Choice.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7158118" y="2973839"/>
            <a:ext cx="4366616" cy="3556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6" y="3573966"/>
            <a:ext cx="23050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9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-63638"/>
            <a:ext cx="10515600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</a:t>
            </a:r>
            <a:r>
              <a:rPr lang="en-US" sz="4800" dirty="0"/>
              <a:t>Rate sample</a:t>
            </a:r>
            <a:endParaRPr lang="de-DE" sz="4800" dirty="0">
              <a:cs typeface="Calibri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6" y="3238919"/>
            <a:ext cx="3038475" cy="2733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0225" y="1607738"/>
            <a:ext cx="558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Rate experience with delimited 3D area.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Shadow effect </a:t>
            </a:r>
            <a:r>
              <a:rPr lang="en-US"/>
              <a:t>inside control.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Number from 1 - 5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18" y="1690688"/>
            <a:ext cx="4841158" cy="50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7" y="1587640"/>
            <a:ext cx="5152057" cy="527036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199" y="365125"/>
            <a:ext cx="1068653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Image sample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0225" y="1607738"/>
            <a:ext cx="55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Provide 3D feeling that image has space between background.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 opacity on hover image to provide description.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Image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8167781" y="4487213"/>
            <a:ext cx="3860693" cy="1695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5" y="3855811"/>
            <a:ext cx="5789784" cy="29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79" y="1690688"/>
            <a:ext cx="4992914" cy="485406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199" y="365125"/>
            <a:ext cx="1068653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</a:t>
            </a:r>
            <a:r>
              <a:rPr lang="de-DE" dirty="0"/>
              <a:t>Doughnut sample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0225" y="1607738"/>
            <a:ext cx="55813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Generate Doughnut with border shadows.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SVG + Math calculation to draw Doughnut.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 work from </a:t>
            </a:r>
            <a:r>
              <a:rPr lang="en-US" b="1" dirty="0"/>
              <a:t>Tetsuya Kawahara (@</a:t>
            </a:r>
            <a:r>
              <a:rPr lang="en-US" b="1" dirty="0" err="1"/>
              <a:t>techan_k</a:t>
            </a:r>
            <a:r>
              <a:rPr lang="en-US" b="1" dirty="0"/>
              <a:t>)</a:t>
            </a:r>
          </a:p>
          <a:p>
            <a:pPr lvl="1"/>
            <a:r>
              <a:rPr lang="en-US" sz="900" dirty="0">
                <a:hlinkClick r:id="rId3"/>
              </a:rPr>
              <a:t>https://github.com/pnp/List-Formatting/tree/master/column-samples/number-doughnut-chart</a:t>
            </a:r>
            <a:r>
              <a:rPr lang="en-US" sz="9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Boxes, Circles areas with shadows.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Single line of Text</a:t>
            </a:r>
            <a:endParaRPr lang="en-US" sz="1000" b="1" dirty="0"/>
          </a:p>
        </p:txBody>
      </p:sp>
      <p:sp>
        <p:nvSpPr>
          <p:cNvPr id="34" name="Rectangle 33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7683800" y="2734455"/>
            <a:ext cx="4101800" cy="36228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79" y="3298957"/>
            <a:ext cx="5102004" cy="29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06" y="1676610"/>
            <a:ext cx="4890627" cy="518139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199" y="365125"/>
            <a:ext cx="1068653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List Formatting – Bars sample</a:t>
            </a:r>
            <a:endParaRPr lang="de-DE" dirty="0">
              <a:cs typeface="Calibri Ligh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8200" y="1567543"/>
            <a:ext cx="10104455" cy="401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0225" y="1607738"/>
            <a:ext cx="558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Generate vertical/horizontal Bar percentage.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Shadows to include depth on Bars status.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Field Type:  0.1 - 1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91666" y="-5678"/>
            <a:ext cx="7797521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8161834" y="3332749"/>
            <a:ext cx="3754395" cy="30680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6" y="3511583"/>
            <a:ext cx="4704164" cy="27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1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4316F90834B7408D7F5827C720A3A3" ma:contentTypeVersion="9" ma:contentTypeDescription="Create a new document." ma:contentTypeScope="" ma:versionID="93af94104a59f7175d3cb10f33d2d39b">
  <xsd:schema xmlns:xsd="http://www.w3.org/2001/XMLSchema" xmlns:xs="http://www.w3.org/2001/XMLSchema" xmlns:p="http://schemas.microsoft.com/office/2006/metadata/properties" xmlns:ns2="9d98db45-71f1-4345-a0fd-3e240c676dc8" targetNamespace="http://schemas.microsoft.com/office/2006/metadata/properties" ma:root="true" ma:fieldsID="77d3746e829c5faa5f45b63136e19b99" ns2:_="">
    <xsd:import namespace="9d98db45-71f1-4345-a0fd-3e240c676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8db45-71f1-4345-a0fd-3e240c676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B26917-84A8-48C9-980A-2A317AC13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98db45-71f1-4345-a0fd-3e240c676d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6C1F3F-398D-4478-8225-94A1CDA318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3A08E2-2D95-42B8-83A9-9388B39D8BCF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98db45-71f1-4345-a0fd-3e240c676dc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382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PnP Community Sample List formatting - Neumorphic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Lage</dc:creator>
  <cp:lastModifiedBy>André Lage</cp:lastModifiedBy>
  <cp:revision>433</cp:revision>
  <dcterms:created xsi:type="dcterms:W3CDTF">2021-05-17T23:56:10Z</dcterms:created>
  <dcterms:modified xsi:type="dcterms:W3CDTF">2022-09-07T20:32:38Z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0x010100744316F90834B7408D7F5827C720A3A3</vt:lpwstr>
  </property>
</Properties>
</file>